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4" r:id="rId29"/>
    <p:sldId id="275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9" r:id="rId54"/>
    <p:sldId id="310" r:id="rId55"/>
    <p:sldId id="311" r:id="rId56"/>
    <p:sldId id="307" r:id="rId57"/>
    <p:sldId id="312" r:id="rId58"/>
    <p:sldId id="313" r:id="rId59"/>
    <p:sldId id="314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16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34" r:id="rId90"/>
    <p:sldId id="346" r:id="rId91"/>
    <p:sldId id="347" r:id="rId92"/>
    <p:sldId id="335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EBF79-ACED-6703-3D8E-E736FDB35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470459-185B-D9A3-78D6-FA48209BA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489E64-9771-866F-2B4F-FC5AAAE65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AB3408-2A8B-D445-B7CB-0BEA39D4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A0794A-47FD-FD21-B0F3-2924344C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6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5C66B-0F8F-2A95-BF23-CCA379B1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C7B321-875A-099E-92DF-FB799485F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88BAD2-681C-6DDD-071D-3F56C93A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AFCCF-214A-FF83-03F6-DEC970B42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FEE3D6-187D-3683-0986-9524B0D5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93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37792C-E0F7-FC17-5F31-19B532F9C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F69C6D-6305-5D2C-18C2-03A2A5855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47BFE-9148-DBF5-AA0F-E2361BCA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609729-6A8E-D299-1B50-3C3858D94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00A88C-8B37-805B-01C9-66AEE574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44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35BC4C-0E51-4F21-F933-69BBD2A7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12EAD8-B075-0F75-3258-C033306E7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5069FC-BAB3-F9E5-0256-2039D11C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6D4EB6-562C-7015-9191-3D01B189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CF101D-70B4-C7E6-ABEB-82DCF04B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83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0736E-10FC-43E4-6A1D-4C87E7067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976144-307A-5E74-840E-11713E724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83F600-C6AD-F0C9-F61F-ADF42172D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A86D65-AD7F-9E7D-386D-134B1946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ED386C-0AF0-C86B-A498-E643481D9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66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AD4D45-158F-5279-46C2-7F644D79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2E3942-C048-7A3E-7989-5250F1FC54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B252D3-E34B-6E1F-9F28-9F1B9ECAE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F770F5-E9D7-AE13-4F23-6D2A3145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06C9F2-4504-E218-F002-94479199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3F3CE4-B1C1-6E3F-DDC6-2F27FD85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10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C2C8E-CB98-77AF-DDDA-D65258BE0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50795D-0169-D85A-C91C-2A1BA6EB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29556C-52C2-7350-B345-7A02FA3B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AF88BE-B9F8-F707-4898-038BABF17E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2A16A01-CEAA-5FC3-595D-2FC6D1AA0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599DEA7-D07F-D69F-F4F7-9A57A54D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0F0FFC-1968-DE76-F3F8-5F0A0182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9E6AD0B-DEC8-C735-4155-A6A6B03F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01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562B1-FD1F-E19A-78C0-72AEA721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9AA2706-B490-931E-6D4A-38914CAF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4D9D6BB-7EBD-C4CE-8145-8813D5D8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CF01D4-9D0A-C768-2202-66BE5C8F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88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CCAF4E7-6AA2-15BE-FE5B-B8A86619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4C5C16-F26E-85B5-E092-9461DC21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DC1F56-5AF4-7E49-F9D8-ED9AE77F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22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3897E-C2AD-163F-19CE-1DB6F5A5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47837-7719-C3B7-6436-2E461F6F6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616355-757C-4278-6137-938480513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578AE2-F77D-9C64-C659-A5AA9BA2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8A9A81-5909-3398-8F92-021A7ED3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376B67-A128-C9C4-FD12-FBA1177E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427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11B2C-03F5-8E39-A3F8-A88BA66F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5368A77-F239-1F74-9F95-A859BEFE7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9BB8CC-69D2-550F-92FD-77271F930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C26FA-131D-2CF9-5D1A-42A482A0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5578B0-0DE0-B542-7ABA-A0B81F2C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C27B8F-B0DA-9338-27F4-835582E9C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72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40942AF-3BB1-9C67-DBD9-B94EF1B7A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0F1566-51EF-893F-3EBD-2DBE4DBF5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E8F958-078F-FAAB-9893-A53474C20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60274-74FE-413C-93B1-8170C9F88CA2}" type="datetimeFigureOut">
              <a:rPr lang="pt-BR" smtClean="0"/>
              <a:t>07/11/2025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8059EE-D3A2-75E7-6235-74C9A6444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99099B-091A-DD81-9CBC-D747060087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835FBF-8184-4DB2-86EB-466B52C9D6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20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6B0DBA4-4B48-DB5C-EB5C-E09A2D706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9044"/>
            <a:ext cx="12192000" cy="43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41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62AFD1B-51AE-0DC8-26EE-C7267BA8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95" y="0"/>
            <a:ext cx="7639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16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5EF0-2042-83E7-1091-19E12491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E5E331-0470-C8AC-650F-DCA03211B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295" y="0"/>
            <a:ext cx="8675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55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34DA-DD7F-5A06-752F-2CB1CC77D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8F3CF1-A4EB-AFA2-AD5A-A131CE4CF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8" y="1738076"/>
            <a:ext cx="8916644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223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C2A07-9BE0-0817-1F69-F0E225ED8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A5EDC2B-7AFF-52CE-E2B1-5F74E211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879"/>
            <a:ext cx="12192000" cy="33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730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7605-F93D-FEB6-CE9B-F6501BBF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9D64B7-D799-5179-AFA9-179097FD0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83" y="0"/>
            <a:ext cx="8117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34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04EEC-5131-7E3E-90EE-8D6A3B259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6A4A22-A147-3F20-58EF-F09FF1EA7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251969"/>
            <a:ext cx="10402752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42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FE987-97F6-13A0-424F-2CD4AE10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AFFDF4-7EB0-5681-21FE-22CAE41F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823"/>
            <a:ext cx="12192000" cy="403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4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899FA4-1F3C-5513-3F2D-235E4A07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661"/>
            <a:ext cx="12192000" cy="539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46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65BC51-0489-5EAB-DEF3-D82B5330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571101"/>
            <a:ext cx="10402752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92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F738B3C-1211-20A4-0252-3CEA105A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506"/>
            <a:ext cx="12192000" cy="30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045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4BF9D3B-423D-CC7C-40CC-1D5C8EBE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54"/>
            <a:ext cx="12192000" cy="64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6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A920CE-7868-74AE-21EC-EB6B8FF0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63" y="0"/>
            <a:ext cx="7472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79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5F8E23-9CD6-745F-5FFC-E211EA23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04" y="318653"/>
            <a:ext cx="8897592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165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F899B3-D81E-D878-5FB1-04D02F5F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858"/>
            <a:ext cx="12192000" cy="54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67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C970CA-20FC-42BF-83BC-3C53A84F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415" y="0"/>
            <a:ext cx="4685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268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775F6D-9A27-BDF9-EB2B-8FECEBCEB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2495419"/>
            <a:ext cx="848796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58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09D73A-44D1-EA84-2D78-2B99063F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033"/>
            <a:ext cx="12192000" cy="506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745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914D45-3D6B-3458-8FFC-F6377509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4284"/>
            <a:ext cx="7849695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085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D75477-7774-6AE3-235D-E721C0B7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538" y="0"/>
            <a:ext cx="580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59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11409F-8581-4FA9-4B52-E9F887473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428" y="0"/>
            <a:ext cx="547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00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A336AB-235A-EF3A-91F9-247DAF1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992"/>
            <a:ext cx="12192000" cy="532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20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9234DB-7B85-2BE0-7446-501E1227D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250"/>
            <a:ext cx="12192000" cy="46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2CCEF7-1D01-78FD-F048-BFE2EDB0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447523"/>
            <a:ext cx="824027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CB8F54-FE2F-BBFD-02A4-C31473FA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892"/>
            <a:ext cx="12192000" cy="445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2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06EA04-1CE5-7DF2-12AC-A0C86E93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43"/>
            <a:ext cx="12192000" cy="63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06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34F5D9-6B84-AC5A-AB56-BB990626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808"/>
            <a:ext cx="12192000" cy="478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246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FF53E4-A694-ECEE-6D37-C9060CF1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083"/>
            <a:ext cx="12192000" cy="36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182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795577-A5F0-79C8-2F34-2522E3BF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723"/>
            <a:ext cx="12192000" cy="49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726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8F4AD1-081A-4CFB-01DC-3B597D9D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868"/>
            <a:ext cx="12192000" cy="54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57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51F25F-53E9-516E-7739-CBB0ADB2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61469"/>
            <a:ext cx="8611802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356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D4EC4C-EF59-0953-FFAB-508A7817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2624"/>
            <a:ext cx="12192000" cy="43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299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312B35-2B7C-48DF-85FD-A821FAAE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42"/>
            <a:ext cx="12192000" cy="55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133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34013D-D623-1213-2D3E-76C3215F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19" y="856891"/>
            <a:ext cx="9392961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6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AAB36E6-B447-25D3-7FF9-D1AC8F0F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054"/>
            <a:ext cx="12192000" cy="561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56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27005C-98EB-1212-590F-1D1F7B0C0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689"/>
            <a:ext cx="12192000" cy="616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31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3F54FF-B6DC-7887-5C01-50D64EB0C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447259"/>
            <a:ext cx="9678751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818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B82AEC-CB01-41C5-DB8F-00FAD0D8C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478"/>
            <a:ext cx="12192000" cy="63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05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08A7F6-CFFD-771F-1376-52C63F5C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919"/>
            <a:ext cx="12192000" cy="41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89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DF5B38-FFE9-E0A3-682C-E4B7B84D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249"/>
            <a:ext cx="12192000" cy="49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308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8C3BB7-3BE6-5D28-F22B-9D4EA6D44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1"/>
            <a:ext cx="12192000" cy="64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12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171C95-F70A-453C-A36A-8E32944C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385602"/>
            <a:ext cx="803069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28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670A4B-FEE2-C1E1-8EFA-243C802D5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718"/>
            <a:ext cx="12192000" cy="389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277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BA5FB9-3B63-63E4-63D7-0DC50149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942"/>
            <a:ext cx="12192000" cy="478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887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EDBB97-1C19-2A48-DC5E-849A8CF9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6594"/>
            <a:ext cx="12192000" cy="38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0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F07E69-C239-C172-6B5B-B19428FF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369"/>
            <a:ext cx="12192000" cy="62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83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B7453A-CB17-B48D-FADD-DF8C5E015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254"/>
            <a:ext cx="12192000" cy="33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588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6C4D3-DBF1-588F-D6C6-CBEE75C7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584"/>
            <a:ext cx="12192000" cy="60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172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4691C1-733D-9AA4-21E1-C14E239F5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241"/>
            <a:ext cx="12192000" cy="552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1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016839-3F44-B157-CECC-24DDB9DF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35" y="861654"/>
            <a:ext cx="898332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BEFB08-5D4C-81ED-C0CF-05D8972F3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57" y="0"/>
            <a:ext cx="11481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4D15F1-5A27-A8DB-5D88-5FF4A69C9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49"/>
            <a:ext cx="12192000" cy="64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4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D9ABF7-2766-1BD5-4D02-0B6AB928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065"/>
            <a:ext cx="12192000" cy="54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7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BC9DF7-2A28-61E9-C334-1BD6E3523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12"/>
            <a:ext cx="12192000" cy="60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4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65FC24-A6A1-D6FB-7230-14E4CA2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90"/>
            <a:ext cx="12192000" cy="65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4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484AAD-2927-4517-99C0-8290AEEA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51"/>
            <a:ext cx="12192000" cy="4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1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740FBF-F8CE-4764-045B-833A1CFB3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029"/>
            <a:ext cx="12192000" cy="63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52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145948-D015-0C32-B484-9763D4564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426"/>
            <a:ext cx="12192000" cy="56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8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14BA91-7F92-392C-C270-0BDD1E942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33" y="237616"/>
            <a:ext cx="7449590" cy="18290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64C1762-566E-19F0-9E60-94FE61F82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2216926"/>
            <a:ext cx="7916380" cy="161947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5106EC9-D748-A562-FD04-2EF82591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494" y="4122669"/>
            <a:ext cx="8030696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5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32478D-9C48-578E-0CF3-654DA510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362"/>
            <a:ext cx="12192000" cy="64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121EEA-6D99-9306-880D-FA91D9CE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04" y="0"/>
            <a:ext cx="9761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0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A50757-B517-6118-6316-565A6A4C6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9" y="0"/>
            <a:ext cx="11582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2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2C21A34-D0A0-1A03-ECC1-25760FAC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838" y="0"/>
            <a:ext cx="669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8959A8-99EA-89F2-0E8A-0A94AC9CF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0"/>
            <a:ext cx="693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9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10CD78-5EA2-27CD-6C19-A4275340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842" y="0"/>
            <a:ext cx="5684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613FE14-1695-C80C-F83A-9F5FA8018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3022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84954A-F692-8DB6-7D1A-9A42F3D9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386" y="5037659"/>
            <a:ext cx="6954220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55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552B1A-F0E3-4D09-5CE0-53ED0966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84" y="313890"/>
            <a:ext cx="7392432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3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880EFE1-2F25-0D21-6EF3-F702D0EB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010" y="0"/>
            <a:ext cx="552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30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28E5B2-9EFE-584E-734C-81CC9341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26"/>
            <a:ext cx="12192000" cy="63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0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2C7DE8-7279-3A6C-331B-48E48075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123628"/>
            <a:ext cx="10193173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61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816BD8-782C-C4B3-4B45-A619EC78D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686"/>
            <a:ext cx="12192000" cy="46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59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E122ED-4C29-30B5-D6A1-698DCB30C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4123"/>
            <a:ext cx="12192000" cy="51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5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7F97C7-14A5-8130-9412-15FBC1E98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802"/>
            <a:ext cx="12192000" cy="609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975658-2DF6-6B6F-56B4-9B21DBB1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0197"/>
            <a:ext cx="12192000" cy="40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28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62FF4CC-FF81-7978-B356-E880AF7F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068"/>
            <a:ext cx="12192000" cy="634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5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186741-446E-0FD6-F22E-D413AD37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886"/>
            <a:ext cx="12192000" cy="3556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BB45EA-2FD9-2F2E-DD6A-88AC374A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792" y="3104239"/>
            <a:ext cx="4737808" cy="36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1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50EB612-F667-753E-97E3-9F2D276B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8" y="0"/>
            <a:ext cx="530211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4919501-204E-C560-C233-2882CA174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35" y="5466598"/>
            <a:ext cx="4848902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57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4072F5-995A-A06B-A411-CBD6AE9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16"/>
            <a:ext cx="12192000" cy="64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99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1F99D9E-6DCE-57DD-960A-531C310C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601"/>
            <a:ext cx="12192000" cy="64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06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9160B5-BF32-2C20-8A7A-5980CE9A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775917"/>
            <a:ext cx="11260121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E71008-F139-F6D3-2E8D-CF01FE44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110"/>
            <a:ext cx="12192000" cy="62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5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14DEBE-D8F2-4A64-FF51-FB30369AB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7970"/>
            <a:ext cx="12192000" cy="522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4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83E260-B8B4-17D5-0615-A258C142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42416"/>
            <a:ext cx="10097909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5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99048F-26F7-2650-D09A-C2944A7C8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473"/>
            <a:ext cx="12192000" cy="585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2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157AA9-F092-4E0F-0BFE-A4D84B42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444"/>
            <a:ext cx="12192000" cy="63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27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D3FAFC-D587-18A3-0F72-01F67837B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49"/>
            <a:ext cx="12192000" cy="64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28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3B0908-B3EC-6E0C-94B5-D67191B9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1784"/>
            <a:ext cx="12192000" cy="40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5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8E07CD8-E852-3589-4AAE-01CCDCF9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774"/>
            <a:ext cx="12192000" cy="50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9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A0B078-0C37-E6A4-5254-8135147C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641"/>
            <a:ext cx="12192000" cy="47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3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A095C1-E10F-0537-4ACA-1D415904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718"/>
            <a:ext cx="12192000" cy="60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49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72AE32-A75C-95DD-1DF8-3C8B8740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70" y="0"/>
            <a:ext cx="8448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11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8AD34D-717E-31D8-40C2-6CDFB58E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0"/>
            <a:ext cx="10542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76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59BEA3-B253-2EF6-4227-89579A756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347761"/>
            <a:ext cx="8497486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66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2F3DC81-FD5D-6BB3-22A7-7924A712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746"/>
            <a:ext cx="12192000" cy="472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3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37D169-C7D6-A559-74E7-E9B7583B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1171260"/>
            <a:ext cx="1073617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03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07F6A2-68C6-4A48-F69C-268675F9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395"/>
            <a:ext cx="12192000" cy="5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6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5CF34A-346D-2569-DBC7-F55143A23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0691"/>
            <a:ext cx="12192000" cy="29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51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5B0C92-D8E6-AF34-AA5E-18E91805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83"/>
            <a:ext cx="12192000" cy="661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B01F44-8F22-CAB5-D3A3-38D8328A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17"/>
            <a:ext cx="12192000" cy="64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0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CC5B59D-6FEA-EC70-CFFA-F3E641846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8" y="32863"/>
            <a:ext cx="11174384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2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4F1CB3E-5F92-3A11-B7DA-CEAA7F551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96"/>
            <a:ext cx="12192000" cy="63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3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A0BEA5-F0FA-26F5-5256-34626C8C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05" y="0"/>
            <a:ext cx="11113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87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B91C2C-9D7F-17A4-CA76-93CD7E7E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651"/>
            <a:ext cx="12192000" cy="51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75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1AA5CF-7028-BA7B-C87F-5E9D6F7F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35"/>
            <a:ext cx="12192000" cy="64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61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D93867-0A2E-24A4-4292-16F115CA9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5585"/>
            <a:ext cx="12192000" cy="53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380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CA5297E-DBCC-877E-F49A-C8945920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191"/>
            <a:ext cx="12192000" cy="510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0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549FA4-17D5-39DA-69D7-118AE54DC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716"/>
            <a:ext cx="12192000" cy="304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9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513540-6DB3-4517-07B6-B18A60A2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2929"/>
            <a:ext cx="12192000" cy="3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40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C1AD156-CBC5-A280-929F-818DB8955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943"/>
            <a:ext cx="12192000" cy="35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551603-C0D4-35CE-F477-1CBC848D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60"/>
            <a:ext cx="12192000" cy="38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A2FB85-9F68-1B70-38CA-02362F55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744"/>
            <a:ext cx="12192000" cy="397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61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AB509D-3176-A8DC-CC5F-A80932D9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41"/>
            <a:ext cx="12192000" cy="29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809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01AA70-0C93-BDFF-1299-B67B37C3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" y="0"/>
            <a:ext cx="12126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32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477F0D-3299-55A2-1BAA-2995D862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8"/>
            <a:ext cx="12192000" cy="63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0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5E5935E-1025-8B86-EBAE-966D3069B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9" y="0"/>
            <a:ext cx="11294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93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D21722-4207-63A5-71BE-28DED0CC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704"/>
            <a:ext cx="12192000" cy="54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5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A453A1-73CB-F2EA-18AF-4249C2036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519"/>
            <a:ext cx="12192000" cy="45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50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458A02-DDA9-DD5D-B1FA-FFD68980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959"/>
            <a:ext cx="12192000" cy="51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4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2F9749-6776-1699-E4FF-F05A006F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8877"/>
            <a:ext cx="12192000" cy="33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19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19FCEEE-0A25-0CB6-963F-9DD39B61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937"/>
            <a:ext cx="12192000" cy="51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801BAF-6AF0-529A-64B1-87AC738A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825"/>
          <a:stretch>
            <a:fillRect/>
          </a:stretch>
        </p:blipFill>
        <p:spPr>
          <a:xfrm>
            <a:off x="0" y="0"/>
            <a:ext cx="10506456" cy="23430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F9A176-8432-39B5-4C25-564E33C4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3034"/>
            <a:ext cx="12192000" cy="11549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205BB1-4F72-5D2C-F467-0CC73D7C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3497724"/>
            <a:ext cx="12192000" cy="13050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E9E17D5-7F11-3D58-E852-CEAF7B291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12" y="4652664"/>
            <a:ext cx="12192000" cy="25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39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2DE479E-3241-296D-45CC-966FA8F6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068"/>
            <a:ext cx="12192000" cy="60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11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7EA2FE-57FC-6F33-851B-2411F1F2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49" y="0"/>
            <a:ext cx="6962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59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5C06387-DE09-E3EB-9170-0D24ED46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708" y="0"/>
            <a:ext cx="6924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2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D33829-5BC0-1507-D629-57E179BB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32" y="0"/>
            <a:ext cx="6633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8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E8F0096-687D-E267-3C2F-8F06715F3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19" y="0"/>
            <a:ext cx="6399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80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AF9D8EF-8AD2-1CC9-90F5-6CB545CF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245" y="0"/>
            <a:ext cx="7417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99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DB6ED04-0A9C-BB58-1BFB-4504634F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33" y="0"/>
            <a:ext cx="5889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200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B34CC1-E608-3D0F-B61B-AAE5971A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032" y="0"/>
            <a:ext cx="6659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05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F0C476-25D3-9A67-159C-C38136B5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457050"/>
            <a:ext cx="9050013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02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9156AA0-2C57-13B5-DED6-EAE577A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366285"/>
            <a:ext cx="8621328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501EA8-1E4E-E91A-8F55-5F347071F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671"/>
            <a:ext cx="12192000" cy="22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96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0A9C19-B7AB-9C03-8B02-3C816C37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389" y="0"/>
            <a:ext cx="8201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96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597F1E-69B6-AEB6-071F-841BD086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2681183"/>
            <a:ext cx="7630590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543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8A4032-7AC7-C55E-AA94-B454CA49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88" y="2242972"/>
            <a:ext cx="876422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31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6C3449-6C2C-C4E3-4CD1-A361A1FD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252233"/>
            <a:ext cx="864990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12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32C7C-0E98-1785-5556-495305C27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15A479-A252-83FE-9E24-B5849318B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214" y="0"/>
            <a:ext cx="6803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611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A43C1-7A5C-7660-A7FA-1CA3FB11F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F06E60-7BE5-44B2-4E66-5F27ED4B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54" y="0"/>
            <a:ext cx="9388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137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B010-55B4-2FAF-72AF-51F38B469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49F191-F93C-0404-0689-98C213E2C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869"/>
            <a:ext cx="12192000" cy="48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70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F9B8-F6C4-D7CA-FCC6-1BE298356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3CB828-BFB2-A3CF-9E67-9F06C76C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712"/>
            <a:ext cx="12192000" cy="45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74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00026-C9CD-AD72-31F5-EB806573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BA65EF-BFA3-E632-6C33-389C9BB1C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" y="0"/>
            <a:ext cx="9997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73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07800-DA52-3431-E34A-D8F07542C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052F72-F412-40DD-993A-35CE3939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382"/>
            <a:ext cx="12192000" cy="26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259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0</Words>
  <Application>Microsoft Office PowerPoint</Application>
  <PresentationFormat>Widescreen</PresentationFormat>
  <Paragraphs>0</Paragraphs>
  <Slides>142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142</vt:i4>
      </vt:variant>
    </vt:vector>
  </HeadingPairs>
  <TitlesOfParts>
    <vt:vector size="146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Alice Paula Di Sabatino Guimaraes</dc:creator>
  <cp:lastModifiedBy>Alice Paula Di Sabatino Guimaraes</cp:lastModifiedBy>
  <cp:revision>8</cp:revision>
  <dcterms:created xsi:type="dcterms:W3CDTF">2025-11-07T18:40:48Z</dcterms:created>
  <dcterms:modified xsi:type="dcterms:W3CDTF">2025-11-10T14:53:46Z</dcterms:modified>
</cp:coreProperties>
</file>